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6" r:id="rId15"/>
    <p:sldId id="269" r:id="rId16"/>
    <p:sldId id="271" r:id="rId17"/>
    <p:sldId id="272" r:id="rId18"/>
    <p:sldId id="285" r:id="rId19"/>
    <p:sldId id="284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70" r:id="rId31"/>
  </p:sldIdLst>
  <p:sldSz cx="7199313" cy="3779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1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84" y="312"/>
      </p:cViewPr>
      <p:guideLst>
        <p:guide orient="horz" pos="1191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4F858-AF20-44B0-B6A2-7380D7927561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1143000"/>
            <a:ext cx="5876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9005A-E834-4FF9-A7F6-326C9C0260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16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7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14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21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28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35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42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50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57" algn="l" defTabSz="9142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90538" y="1143000"/>
            <a:ext cx="5876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9005A-E834-4FF9-A7F6-326C9C0260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4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90538" y="1143000"/>
            <a:ext cx="58769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59005A-E834-4FF9-A7F6-326C9C0260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70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9914" y="618599"/>
            <a:ext cx="5399485" cy="1315944"/>
          </a:xfrm>
        </p:spPr>
        <p:txBody>
          <a:bodyPr anchor="b"/>
          <a:lstStyle>
            <a:lvl1pPr algn="ctr">
              <a:defRPr sz="33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1985290"/>
            <a:ext cx="5399485" cy="912586"/>
          </a:xfrm>
        </p:spPr>
        <p:txBody>
          <a:bodyPr/>
          <a:lstStyle>
            <a:lvl1pPr marL="0" indent="0" algn="ctr">
              <a:buNone/>
              <a:defRPr sz="1323"/>
            </a:lvl1pPr>
            <a:lvl2pPr marL="252009" indent="0" algn="ctr">
              <a:buNone/>
              <a:defRPr sz="1102"/>
            </a:lvl2pPr>
            <a:lvl3pPr marL="504017" indent="0" algn="ctr">
              <a:buNone/>
              <a:defRPr sz="992"/>
            </a:lvl3pPr>
            <a:lvl4pPr marL="756026" indent="0" algn="ctr">
              <a:buNone/>
              <a:defRPr sz="882"/>
            </a:lvl4pPr>
            <a:lvl5pPr marL="1008035" indent="0" algn="ctr">
              <a:buNone/>
              <a:defRPr sz="882"/>
            </a:lvl5pPr>
            <a:lvl6pPr marL="1260043" indent="0" algn="ctr">
              <a:buNone/>
              <a:defRPr sz="882"/>
            </a:lvl6pPr>
            <a:lvl7pPr marL="1512052" indent="0" algn="ctr">
              <a:buNone/>
              <a:defRPr sz="882"/>
            </a:lvl7pPr>
            <a:lvl8pPr marL="1764060" indent="0" algn="ctr">
              <a:buNone/>
              <a:defRPr sz="882"/>
            </a:lvl8pPr>
            <a:lvl9pPr marL="2016069" indent="0" algn="ctr">
              <a:buNone/>
              <a:defRPr sz="882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51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579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8" y="201241"/>
            <a:ext cx="1552352" cy="32032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01241"/>
            <a:ext cx="4567064" cy="32032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0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2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3" y="942335"/>
            <a:ext cx="6209407" cy="1572307"/>
          </a:xfrm>
        </p:spPr>
        <p:txBody>
          <a:bodyPr anchor="b"/>
          <a:lstStyle>
            <a:lvl1pPr>
              <a:defRPr sz="330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3" y="2529517"/>
            <a:ext cx="6209407" cy="826839"/>
          </a:xfrm>
        </p:spPr>
        <p:txBody>
          <a:bodyPr/>
          <a:lstStyle>
            <a:lvl1pPr marL="0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1pPr>
            <a:lvl2pPr marL="252009" indent="0">
              <a:buNone/>
              <a:defRPr sz="1102">
                <a:solidFill>
                  <a:schemeClr val="tx1">
                    <a:tint val="75000"/>
                  </a:schemeClr>
                </a:solidFill>
              </a:defRPr>
            </a:lvl2pPr>
            <a:lvl3pPr marL="504017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3pPr>
            <a:lvl4pPr marL="756026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4pPr>
            <a:lvl5pPr marL="1008035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5pPr>
            <a:lvl6pPr marL="1260043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6pPr>
            <a:lvl7pPr marL="1512052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7pPr>
            <a:lvl8pPr marL="1764060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8pPr>
            <a:lvl9pPr marL="2016069" indent="0">
              <a:buNone/>
              <a:defRPr sz="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91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006207"/>
            <a:ext cx="3059708" cy="23982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006207"/>
            <a:ext cx="3059708" cy="23982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90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01242"/>
            <a:ext cx="6209407" cy="7305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926586"/>
            <a:ext cx="3045647" cy="454105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380691"/>
            <a:ext cx="3045647" cy="2030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926586"/>
            <a:ext cx="3060646" cy="454105"/>
          </a:xfrm>
        </p:spPr>
        <p:txBody>
          <a:bodyPr anchor="b"/>
          <a:lstStyle>
            <a:lvl1pPr marL="0" indent="0">
              <a:buNone/>
              <a:defRPr sz="1323" b="1"/>
            </a:lvl1pPr>
            <a:lvl2pPr marL="252009" indent="0">
              <a:buNone/>
              <a:defRPr sz="1102" b="1"/>
            </a:lvl2pPr>
            <a:lvl3pPr marL="504017" indent="0">
              <a:buNone/>
              <a:defRPr sz="992" b="1"/>
            </a:lvl3pPr>
            <a:lvl4pPr marL="756026" indent="0">
              <a:buNone/>
              <a:defRPr sz="882" b="1"/>
            </a:lvl4pPr>
            <a:lvl5pPr marL="1008035" indent="0">
              <a:buNone/>
              <a:defRPr sz="882" b="1"/>
            </a:lvl5pPr>
            <a:lvl6pPr marL="1260043" indent="0">
              <a:buNone/>
              <a:defRPr sz="882" b="1"/>
            </a:lvl6pPr>
            <a:lvl7pPr marL="1512052" indent="0">
              <a:buNone/>
              <a:defRPr sz="882" b="1"/>
            </a:lvl7pPr>
            <a:lvl8pPr marL="1764060" indent="0">
              <a:buNone/>
              <a:defRPr sz="882" b="1"/>
            </a:lvl8pPr>
            <a:lvl9pPr marL="2016069" indent="0">
              <a:buNone/>
              <a:defRPr sz="88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380691"/>
            <a:ext cx="3060646" cy="20307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098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547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22499" y="-1722497"/>
            <a:ext cx="3779839" cy="72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3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51989"/>
            <a:ext cx="2321966" cy="88196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544227"/>
            <a:ext cx="3644652" cy="2686135"/>
          </a:xfrm>
        </p:spPr>
        <p:txBody>
          <a:bodyPr/>
          <a:lstStyle>
            <a:lvl1pPr>
              <a:defRPr sz="1764"/>
            </a:lvl1pPr>
            <a:lvl2pPr>
              <a:defRPr sz="1543"/>
            </a:lvl2pPr>
            <a:lvl3pPr>
              <a:defRPr sz="1323"/>
            </a:lvl3pPr>
            <a:lvl4pPr>
              <a:defRPr sz="1102"/>
            </a:lvl4pPr>
            <a:lvl5pPr>
              <a:defRPr sz="1102"/>
            </a:lvl5pPr>
            <a:lvl6pPr>
              <a:defRPr sz="1102"/>
            </a:lvl6pPr>
            <a:lvl7pPr>
              <a:defRPr sz="1102"/>
            </a:lvl7pPr>
            <a:lvl8pPr>
              <a:defRPr sz="1102"/>
            </a:lvl8pPr>
            <a:lvl9pPr>
              <a:defRPr sz="1102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133952"/>
            <a:ext cx="2321966" cy="21007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82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51989"/>
            <a:ext cx="2321966" cy="881962"/>
          </a:xfrm>
        </p:spPr>
        <p:txBody>
          <a:bodyPr anchor="b"/>
          <a:lstStyle>
            <a:lvl1pPr>
              <a:defRPr sz="176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544227"/>
            <a:ext cx="3644652" cy="2686135"/>
          </a:xfrm>
        </p:spPr>
        <p:txBody>
          <a:bodyPr anchor="t"/>
          <a:lstStyle>
            <a:lvl1pPr marL="0" indent="0">
              <a:buNone/>
              <a:defRPr sz="1764"/>
            </a:lvl1pPr>
            <a:lvl2pPr marL="252009" indent="0">
              <a:buNone/>
              <a:defRPr sz="1543"/>
            </a:lvl2pPr>
            <a:lvl3pPr marL="504017" indent="0">
              <a:buNone/>
              <a:defRPr sz="1323"/>
            </a:lvl3pPr>
            <a:lvl4pPr marL="756026" indent="0">
              <a:buNone/>
              <a:defRPr sz="1102"/>
            </a:lvl4pPr>
            <a:lvl5pPr marL="1008035" indent="0">
              <a:buNone/>
              <a:defRPr sz="1102"/>
            </a:lvl5pPr>
            <a:lvl6pPr marL="1260043" indent="0">
              <a:buNone/>
              <a:defRPr sz="1102"/>
            </a:lvl6pPr>
            <a:lvl7pPr marL="1512052" indent="0">
              <a:buNone/>
              <a:defRPr sz="1102"/>
            </a:lvl7pPr>
            <a:lvl8pPr marL="1764060" indent="0">
              <a:buNone/>
              <a:defRPr sz="1102"/>
            </a:lvl8pPr>
            <a:lvl9pPr marL="2016069" indent="0">
              <a:buNone/>
              <a:defRPr sz="110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1" y="1133952"/>
            <a:ext cx="2321966" cy="2100785"/>
          </a:xfrm>
        </p:spPr>
        <p:txBody>
          <a:bodyPr/>
          <a:lstStyle>
            <a:lvl1pPr marL="0" indent="0">
              <a:buNone/>
              <a:defRPr sz="882"/>
            </a:lvl1pPr>
            <a:lvl2pPr marL="252009" indent="0">
              <a:buNone/>
              <a:defRPr sz="772"/>
            </a:lvl2pPr>
            <a:lvl3pPr marL="504017" indent="0">
              <a:buNone/>
              <a:defRPr sz="661"/>
            </a:lvl3pPr>
            <a:lvl4pPr marL="756026" indent="0">
              <a:buNone/>
              <a:defRPr sz="551"/>
            </a:lvl4pPr>
            <a:lvl5pPr marL="1008035" indent="0">
              <a:buNone/>
              <a:defRPr sz="551"/>
            </a:lvl5pPr>
            <a:lvl6pPr marL="1260043" indent="0">
              <a:buNone/>
              <a:defRPr sz="551"/>
            </a:lvl6pPr>
            <a:lvl7pPr marL="1512052" indent="0">
              <a:buNone/>
              <a:defRPr sz="551"/>
            </a:lvl7pPr>
            <a:lvl8pPr marL="1764060" indent="0">
              <a:buNone/>
              <a:defRPr sz="551"/>
            </a:lvl8pPr>
            <a:lvl9pPr marL="2016069" indent="0">
              <a:buNone/>
              <a:defRPr sz="55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000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01242"/>
            <a:ext cx="6209407" cy="73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006207"/>
            <a:ext cx="6209407" cy="239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3503350"/>
            <a:ext cx="1619845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A797F-F6FE-42C8-B863-42FA5C8B0904}" type="datetimeFigureOut">
              <a:rPr lang="zh-CN" altLang="en-US" smtClean="0"/>
              <a:t>2016/4/27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3503350"/>
            <a:ext cx="2429768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3503350"/>
            <a:ext cx="1619845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884BD-4F44-4D58-919C-F58CD806E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1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04017" rtl="0" eaLnBrk="1" latinLnBrk="0" hangingPunct="1">
        <a:lnSpc>
          <a:spcPct val="90000"/>
        </a:lnSpc>
        <a:spcBef>
          <a:spcPct val="0"/>
        </a:spcBef>
        <a:buNone/>
        <a:defRPr sz="2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004" indent="-126004" algn="l" defTabSz="504017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30022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2030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386048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638056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890065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142073" indent="-126004" algn="l" defTabSz="504017" rtl="0" eaLnBrk="1" latinLnBrk="0" hangingPunct="1">
        <a:lnSpc>
          <a:spcPct val="90000"/>
        </a:lnSpc>
        <a:spcBef>
          <a:spcPts val="276"/>
        </a:spcBef>
        <a:buFont typeface="Arial" panose="020B0604020202020204" pitchFamily="34" charset="0"/>
        <a:buChar char="•"/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1pPr>
      <a:lvl2pPr marL="25200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2pPr>
      <a:lvl3pPr marL="504017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3pPr>
      <a:lvl4pPr marL="756026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4pPr>
      <a:lvl5pPr marL="1008035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0043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6pPr>
      <a:lvl7pPr marL="1512052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7pPr>
      <a:lvl8pPr marL="1764060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8pPr>
      <a:lvl9pPr marL="2016069" algn="l" defTabSz="504017" rtl="0" eaLnBrk="1" latinLnBrk="0" hangingPunct="1">
        <a:defRPr sz="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3419" y="1286539"/>
            <a:ext cx="3198311" cy="543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9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你比你想象的强大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2929" y="1799461"/>
            <a:ext cx="2297424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better than who you are.</a:t>
            </a:r>
            <a:endParaRPr lang="zh-CN" altLang="en-US" sz="10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2928" y="2374505"/>
            <a:ext cx="45717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曹将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750657" y="2278122"/>
            <a:ext cx="9030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97851" y="723901"/>
            <a:ext cx="4881012" cy="2333096"/>
            <a:chOff x="2430219" y="866064"/>
            <a:chExt cx="4286176" cy="204876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0219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7299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24378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1457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8537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5615" y="866064"/>
              <a:ext cx="1300780" cy="2048769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" name="矩形 9"/>
          <p:cNvSpPr/>
          <p:nvPr/>
        </p:nvSpPr>
        <p:spPr>
          <a:xfrm>
            <a:off x="919589" y="1598325"/>
            <a:ext cx="708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H5</a:t>
            </a:r>
            <a:endParaRPr lang="zh-CN" altLang="en-US" sz="32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603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488060" y="914401"/>
            <a:ext cx="4228054" cy="2120332"/>
            <a:chOff x="2892633" y="1117290"/>
            <a:chExt cx="3418908" cy="171455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2633" y="1117290"/>
              <a:ext cx="2440975" cy="171455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78928" y="1117290"/>
              <a:ext cx="2432613" cy="1714553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组合 5"/>
          <p:cNvGrpSpPr/>
          <p:nvPr/>
        </p:nvGrpSpPr>
        <p:grpSpPr>
          <a:xfrm>
            <a:off x="946448" y="1526398"/>
            <a:ext cx="982961" cy="728630"/>
            <a:chOff x="1515033" y="1598325"/>
            <a:chExt cx="1474550" cy="1093025"/>
          </a:xfrm>
        </p:grpSpPr>
        <p:sp>
          <p:nvSpPr>
            <p:cNvPr id="4" name="矩形 3"/>
            <p:cNvSpPr/>
            <p:nvPr/>
          </p:nvSpPr>
          <p:spPr>
            <a:xfrm>
              <a:off x="1617626" y="1598325"/>
              <a:ext cx="1200416" cy="6925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海报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5033" y="2229651"/>
              <a:ext cx="1474550" cy="461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accent4"/>
                  </a:solidFill>
                </a:rPr>
                <a:t>By </a:t>
              </a:r>
              <a:r>
                <a:rPr lang="zh-CN" altLang="en-US" sz="1400" dirty="0">
                  <a:solidFill>
                    <a:schemeClr val="accent4"/>
                  </a:solidFill>
                </a:rPr>
                <a:t>谢志鹏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0942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896" y="-57149"/>
            <a:ext cx="7253743" cy="39164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" y="1306860"/>
            <a:ext cx="2075081" cy="125455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" name="矩形 2"/>
          <p:cNvSpPr/>
          <p:nvPr/>
        </p:nvSpPr>
        <p:spPr>
          <a:xfrm>
            <a:off x="188503" y="1410951"/>
            <a:ext cx="1555234" cy="10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bg1"/>
                </a:solidFill>
              </a:rPr>
              <a:t>阻碍你的</a:t>
            </a:r>
            <a:endParaRPr lang="en-US" altLang="zh-CN" sz="2133" b="1" dirty="0">
              <a:solidFill>
                <a:schemeClr val="bg1"/>
              </a:solidFill>
            </a:endParaRPr>
          </a:p>
          <a:p>
            <a:r>
              <a:rPr lang="zh-CN" altLang="en-US" sz="2133" b="1" dirty="0">
                <a:solidFill>
                  <a:schemeClr val="bg1"/>
                </a:solidFill>
              </a:rPr>
              <a:t>不是工具</a:t>
            </a:r>
            <a:endParaRPr lang="en-US" altLang="zh-CN" sz="2133" b="1" dirty="0">
              <a:solidFill>
                <a:schemeClr val="bg1"/>
              </a:solidFill>
            </a:endParaRPr>
          </a:p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而是想象力</a:t>
            </a:r>
          </a:p>
        </p:txBody>
      </p:sp>
    </p:spTree>
    <p:extLst>
      <p:ext uri="{BB962C8B-B14F-4D97-AF65-F5344CB8AC3E}">
        <p14:creationId xmlns:p14="http://schemas.microsoft.com/office/powerpoint/2010/main" val="94870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323"/>
          <a:stretch/>
        </p:blipFill>
        <p:spPr>
          <a:xfrm>
            <a:off x="0" y="621599"/>
            <a:ext cx="7217134" cy="25281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2941" y="1235918"/>
            <a:ext cx="894491" cy="89449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3226077" y="2205828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accent4"/>
                </a:solidFill>
              </a:rPr>
              <a:t>Paper 53</a:t>
            </a:r>
            <a:endParaRPr lang="zh-CN" altLang="en-US" sz="1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8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44" y="192949"/>
            <a:ext cx="5785811" cy="33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23" y="616631"/>
            <a:ext cx="3436427" cy="257732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58673" y="1695010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功夫熊猫？</a:t>
            </a:r>
          </a:p>
        </p:txBody>
      </p:sp>
    </p:spTree>
    <p:extLst>
      <p:ext uri="{BB962C8B-B14F-4D97-AF65-F5344CB8AC3E}">
        <p14:creationId xmlns:p14="http://schemas.microsoft.com/office/powerpoint/2010/main" val="2503270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1749"/>
            <a:ext cx="7247171" cy="3843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" y="1306860"/>
            <a:ext cx="1661840" cy="125455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4" name="矩形 3"/>
          <p:cNvSpPr/>
          <p:nvPr/>
        </p:nvSpPr>
        <p:spPr>
          <a:xfrm>
            <a:off x="156423" y="1530873"/>
            <a:ext cx="1281120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bg1"/>
                </a:solidFill>
              </a:rPr>
              <a:t>还是</a:t>
            </a:r>
            <a:endParaRPr lang="en-US" altLang="zh-CN" sz="2133" b="1" dirty="0">
              <a:solidFill>
                <a:schemeClr val="bg1"/>
              </a:solidFill>
            </a:endParaRPr>
          </a:p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放弃吧</a:t>
            </a:r>
            <a:r>
              <a:rPr lang="en-US" altLang="zh-CN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zh-CN" altLang="en-US" sz="2133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939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68" y="286301"/>
            <a:ext cx="4550133" cy="3412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7520" y="1695539"/>
            <a:ext cx="1007007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画草图</a:t>
            </a:r>
          </a:p>
        </p:txBody>
      </p:sp>
    </p:spTree>
    <p:extLst>
      <p:ext uri="{BB962C8B-B14F-4D97-AF65-F5344CB8AC3E}">
        <p14:creationId xmlns:p14="http://schemas.microsoft.com/office/powerpoint/2010/main" val="288285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81809" y="349228"/>
            <a:ext cx="6235694" cy="3081382"/>
            <a:chOff x="519068" y="479337"/>
            <a:chExt cx="6235694" cy="30813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068" y="479337"/>
              <a:ext cx="3081382" cy="3081382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3380" y="479337"/>
              <a:ext cx="3081382" cy="3081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616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59725" y="652106"/>
            <a:ext cx="6479863" cy="2697924"/>
            <a:chOff x="155110" y="652106"/>
            <a:chExt cx="6479863" cy="26979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110" y="652106"/>
              <a:ext cx="2697924" cy="269792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5731" y="1959428"/>
              <a:ext cx="1390601" cy="13906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9029" y="1184085"/>
              <a:ext cx="2165944" cy="2165944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3233556" y="1299440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友情见证</a:t>
            </a:r>
          </a:p>
        </p:txBody>
      </p:sp>
    </p:spTree>
    <p:extLst>
      <p:ext uri="{BB962C8B-B14F-4D97-AF65-F5344CB8AC3E}">
        <p14:creationId xmlns:p14="http://schemas.microsoft.com/office/powerpoint/2010/main" val="1160488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1138" y="1695539"/>
            <a:ext cx="106792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年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8641">
            <a:off x="2279241" y="526464"/>
            <a:ext cx="3359609" cy="25197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8641">
            <a:off x="3627855" y="526464"/>
            <a:ext cx="3359609" cy="25197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8641">
            <a:off x="4976470" y="526464"/>
            <a:ext cx="3359609" cy="25197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32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68" y="286303"/>
            <a:ext cx="4550133" cy="341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55336" y="1695539"/>
            <a:ext cx="732893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踩盘</a:t>
            </a:r>
          </a:p>
        </p:txBody>
      </p:sp>
      <p:grpSp>
        <p:nvGrpSpPr>
          <p:cNvPr id="7" name="组合 6"/>
          <p:cNvGrpSpPr/>
          <p:nvPr/>
        </p:nvGrpSpPr>
        <p:grpSpPr>
          <a:xfrm rot="1435018">
            <a:off x="2536268" y="324580"/>
            <a:ext cx="4275118" cy="3730860"/>
            <a:chOff x="4336835" y="203791"/>
            <a:chExt cx="3892766" cy="339718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6835" y="203791"/>
              <a:ext cx="1909961" cy="339718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9640" y="203791"/>
              <a:ext cx="1909961" cy="3397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646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93356" y="1695539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外出游记</a:t>
            </a:r>
          </a:p>
        </p:txBody>
      </p:sp>
      <p:grpSp>
        <p:nvGrpSpPr>
          <p:cNvPr id="7" name="组合 6"/>
          <p:cNvGrpSpPr/>
          <p:nvPr/>
        </p:nvGrpSpPr>
        <p:grpSpPr>
          <a:xfrm rot="1435018">
            <a:off x="2536268" y="324580"/>
            <a:ext cx="4275118" cy="3730858"/>
            <a:chOff x="4336835" y="203791"/>
            <a:chExt cx="3892766" cy="339718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6835" y="203791"/>
              <a:ext cx="1909961" cy="3397183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9641" y="203791"/>
              <a:ext cx="1909960" cy="3397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47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13"/>
          <a:stretch/>
        </p:blipFill>
        <p:spPr>
          <a:xfrm>
            <a:off x="-1578140" y="-247650"/>
            <a:ext cx="10373414" cy="40070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48642" y="1367267"/>
            <a:ext cx="3902030" cy="1077218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这是一款普通的</a:t>
            </a: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</a:p>
          <a:p>
            <a:pPr algn="ctr"/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却可以用得不普通</a:t>
            </a:r>
          </a:p>
        </p:txBody>
      </p:sp>
    </p:spTree>
    <p:extLst>
      <p:ext uri="{BB962C8B-B14F-4D97-AF65-F5344CB8AC3E}">
        <p14:creationId xmlns:p14="http://schemas.microsoft.com/office/powerpoint/2010/main" val="3912935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630066"/>
            <a:ext cx="7635475" cy="2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2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378" y="-31750"/>
            <a:ext cx="7227534" cy="38380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3757" y="1613471"/>
            <a:ext cx="7226827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我们自己，又何尝不是如此</a:t>
            </a:r>
          </a:p>
        </p:txBody>
      </p:sp>
    </p:spTree>
    <p:extLst>
      <p:ext uri="{BB962C8B-B14F-4D97-AF65-F5344CB8AC3E}">
        <p14:creationId xmlns:p14="http://schemas.microsoft.com/office/powerpoint/2010/main" val="1490007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" y="0"/>
            <a:ext cx="7230000" cy="3779838"/>
            <a:chOff x="2" y="630066"/>
            <a:chExt cx="7230000" cy="2520236"/>
          </a:xfrm>
        </p:grpSpPr>
        <p:sp>
          <p:nvSpPr>
            <p:cNvPr id="2" name="矩形 1"/>
            <p:cNvSpPr/>
            <p:nvPr/>
          </p:nvSpPr>
          <p:spPr>
            <a:xfrm>
              <a:off x="2" y="630066"/>
              <a:ext cx="3600185" cy="251970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3600186" y="630595"/>
              <a:ext cx="3629816" cy="25197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81696" y="1571644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8</a:t>
            </a:r>
            <a:r>
              <a:rPr lang="zh-CN" altLang="en-US" sz="1200" dirty="0">
                <a:solidFill>
                  <a:schemeClr val="bg1"/>
                </a:solidFill>
              </a:rPr>
              <a:t>小时之内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9611" y="1818377"/>
            <a:ext cx="182934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chemeClr val="bg1"/>
                </a:solidFill>
              </a:rPr>
              <a:t>普通的职场人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006757" y="1571644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8</a:t>
            </a:r>
            <a:r>
              <a:rPr lang="zh-CN" altLang="en-US" sz="1200" dirty="0"/>
              <a:t>小时之外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34672" y="1818377"/>
            <a:ext cx="182934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133" b="1" dirty="0"/>
              <a:t>一个自媒体人</a:t>
            </a:r>
          </a:p>
        </p:txBody>
      </p:sp>
    </p:spTree>
    <p:extLst>
      <p:ext uri="{BB962C8B-B14F-4D97-AF65-F5344CB8AC3E}">
        <p14:creationId xmlns:p14="http://schemas.microsoft.com/office/powerpoint/2010/main" val="227147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943" y="1695539"/>
            <a:ext cx="403283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摄影 码字 </a:t>
            </a:r>
            <a:r>
              <a:rPr lang="en-US" altLang="zh-CN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</a:t>
            </a:r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鬼故事 </a:t>
            </a:r>
            <a:r>
              <a:rPr lang="en-US" altLang="zh-CN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PPT……</a:t>
            </a:r>
            <a:endParaRPr lang="zh-CN" altLang="en-US" sz="2133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9929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94948" y="368064"/>
            <a:ext cx="6191566" cy="3045298"/>
            <a:chOff x="1649149" y="902552"/>
            <a:chExt cx="3901015" cy="1918701"/>
          </a:xfrm>
        </p:grpSpPr>
        <p:grpSp>
          <p:nvGrpSpPr>
            <p:cNvPr id="6" name="组合 5"/>
            <p:cNvGrpSpPr/>
            <p:nvPr/>
          </p:nvGrpSpPr>
          <p:grpSpPr>
            <a:xfrm>
              <a:off x="1649149" y="902552"/>
              <a:ext cx="3901015" cy="1649472"/>
              <a:chOff x="1092933" y="75000"/>
              <a:chExt cx="8939348" cy="3779838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3767" y="75000"/>
                <a:ext cx="1843097" cy="3779838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89184" y="75000"/>
                <a:ext cx="1843097" cy="3779838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58350" y="75000"/>
                <a:ext cx="1843097" cy="3779838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92933" y="75000"/>
                <a:ext cx="1843097" cy="3779838"/>
              </a:xfrm>
              <a:prstGeom prst="rect">
                <a:avLst/>
              </a:prstGeom>
            </p:spPr>
          </p:pic>
        </p:grpSp>
        <p:sp>
          <p:nvSpPr>
            <p:cNvPr id="7" name="文本框 6"/>
            <p:cNvSpPr txBox="1"/>
            <p:nvPr/>
          </p:nvSpPr>
          <p:spPr>
            <a:xfrm>
              <a:off x="1707690" y="2607946"/>
              <a:ext cx="687997" cy="21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4"/>
                  </a:solidFill>
                </a:rPr>
                <a:t>知乎 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1</a:t>
              </a:r>
              <a:r>
                <a:rPr lang="zh-CN" altLang="en-US" sz="1600" dirty="0">
                  <a:solidFill>
                    <a:schemeClr val="accent4"/>
                  </a:solidFill>
                </a:rPr>
                <a:t>万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+</a:t>
              </a:r>
              <a:endParaRPr lang="zh-CN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734230" y="2607946"/>
              <a:ext cx="759705" cy="21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4"/>
                  </a:solidFill>
                </a:rPr>
                <a:t>博客 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70</a:t>
              </a:r>
              <a:r>
                <a:rPr lang="zh-CN" altLang="en-US" sz="1600" dirty="0">
                  <a:solidFill>
                    <a:schemeClr val="accent4"/>
                  </a:solidFill>
                </a:rPr>
                <a:t>万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+</a:t>
              </a:r>
              <a:endParaRPr lang="zh-CN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737952" y="2607946"/>
              <a:ext cx="817273" cy="21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4"/>
                  </a:solidFill>
                </a:rPr>
                <a:t>公众号 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  <a:r>
                <a:rPr lang="zh-CN" altLang="en-US" sz="1600" dirty="0">
                  <a:solidFill>
                    <a:schemeClr val="accent4"/>
                  </a:solidFill>
                </a:rPr>
                <a:t>万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+</a:t>
              </a:r>
              <a:endParaRPr lang="zh-CN" alt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34033" y="2607946"/>
              <a:ext cx="687997" cy="213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4"/>
                  </a:solidFill>
                </a:rPr>
                <a:t>微博 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7</a:t>
              </a:r>
              <a:r>
                <a:rPr lang="zh-CN" altLang="en-US" sz="1600" dirty="0">
                  <a:solidFill>
                    <a:schemeClr val="accent4"/>
                  </a:solidFill>
                </a:rPr>
                <a:t>万</a:t>
              </a:r>
              <a:r>
                <a:rPr lang="en-US" altLang="zh-CN" sz="1600" dirty="0">
                  <a:solidFill>
                    <a:schemeClr val="accent4"/>
                  </a:solidFill>
                </a:rPr>
                <a:t>+</a:t>
              </a:r>
              <a:endParaRPr lang="zh-CN" altLang="en-US" sz="16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043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63499"/>
            <a:ext cx="7263331" cy="38642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412949"/>
            <a:ext cx="3320131" cy="954998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" name="矩形 1"/>
          <p:cNvSpPr/>
          <p:nvPr/>
        </p:nvSpPr>
        <p:spPr>
          <a:xfrm>
            <a:off x="230720" y="1531402"/>
            <a:ext cx="2925801" cy="7487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人总是在不同的角色中</a:t>
            </a:r>
            <a:endParaRPr lang="en-US" altLang="zh-CN" sz="2133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找到更好的自己</a:t>
            </a:r>
          </a:p>
        </p:txBody>
      </p:sp>
    </p:spTree>
    <p:extLst>
      <p:ext uri="{BB962C8B-B14F-4D97-AF65-F5344CB8AC3E}">
        <p14:creationId xmlns:p14="http://schemas.microsoft.com/office/powerpoint/2010/main" val="212311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42729" y="1097552"/>
            <a:ext cx="4176107" cy="1584738"/>
            <a:chOff x="2494691" y="701279"/>
            <a:chExt cx="6264620" cy="2377281"/>
          </a:xfrm>
        </p:grpSpPr>
        <p:pic>
          <p:nvPicPr>
            <p:cNvPr id="1026" name="Picture 2" descr="http://imgsrc.baidu.com/forum/w%3D580/sign=cff79f38adc379317d688621dbc4b784/150bc895d143ad4b66141bfe80025aafa40f068a.jpg"/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EEF3F9"/>
                </a:clrFrom>
                <a:clrTo>
                  <a:srgbClr val="EEF3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691" y="701279"/>
              <a:ext cx="2508381" cy="237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866191" y="1598325"/>
              <a:ext cx="2893120" cy="630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33" b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PHOTOSHOP</a:t>
              </a:r>
              <a:endPara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965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14300"/>
            <a:ext cx="7238311" cy="397457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94157" y="1121064"/>
            <a:ext cx="18261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你比</a:t>
            </a:r>
            <a:endParaRPr lang="en-US" altLang="zh-CN" sz="32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你想象的</a:t>
            </a:r>
            <a:endParaRPr lang="en-US" altLang="zh-CN" sz="3200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强大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527876" y="2552633"/>
            <a:ext cx="372506" cy="37250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702789" y="934811"/>
            <a:ext cx="372506" cy="372506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94158" y="2587238"/>
            <a:ext cx="1944763" cy="235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33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are better than who you are.</a:t>
            </a:r>
            <a:endParaRPr lang="zh-CN" altLang="en-US" sz="933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834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74979" y="-133410"/>
            <a:ext cx="1432523" cy="4048246"/>
            <a:chOff x="3481388" y="1914526"/>
            <a:chExt cx="538163" cy="152082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" name="Freeform 495"/>
            <p:cNvSpPr>
              <a:spLocks/>
            </p:cNvSpPr>
            <p:nvPr/>
          </p:nvSpPr>
          <p:spPr bwMode="auto">
            <a:xfrm>
              <a:off x="3590925" y="3398838"/>
              <a:ext cx="152400" cy="36513"/>
            </a:xfrm>
            <a:custGeom>
              <a:avLst/>
              <a:gdLst>
                <a:gd name="T0" fmla="*/ 13 w 87"/>
                <a:gd name="T1" fmla="*/ 1 h 21"/>
                <a:gd name="T2" fmla="*/ 3 w 87"/>
                <a:gd name="T3" fmla="*/ 9 h 21"/>
                <a:gd name="T4" fmla="*/ 7 w 87"/>
                <a:gd name="T5" fmla="*/ 21 h 21"/>
                <a:gd name="T6" fmla="*/ 80 w 87"/>
                <a:gd name="T7" fmla="*/ 16 h 21"/>
                <a:gd name="T8" fmla="*/ 78 w 87"/>
                <a:gd name="T9" fmla="*/ 0 h 21"/>
                <a:gd name="T10" fmla="*/ 13 w 8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21">
                  <a:moveTo>
                    <a:pt x="13" y="1"/>
                  </a:moveTo>
                  <a:cubicBezTo>
                    <a:pt x="13" y="1"/>
                    <a:pt x="3" y="7"/>
                    <a:pt x="3" y="9"/>
                  </a:cubicBezTo>
                  <a:cubicBezTo>
                    <a:pt x="2" y="11"/>
                    <a:pt x="0" y="20"/>
                    <a:pt x="7" y="21"/>
                  </a:cubicBezTo>
                  <a:cubicBezTo>
                    <a:pt x="13" y="21"/>
                    <a:pt x="73" y="19"/>
                    <a:pt x="80" y="16"/>
                  </a:cubicBezTo>
                  <a:cubicBezTo>
                    <a:pt x="87" y="13"/>
                    <a:pt x="81" y="1"/>
                    <a:pt x="78" y="0"/>
                  </a:cubicBezTo>
                  <a:cubicBezTo>
                    <a:pt x="75" y="0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25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4" name="Freeform 496"/>
            <p:cNvSpPr>
              <a:spLocks/>
            </p:cNvSpPr>
            <p:nvPr/>
          </p:nvSpPr>
          <p:spPr bwMode="auto">
            <a:xfrm>
              <a:off x="3590925" y="3027363"/>
              <a:ext cx="150813" cy="387350"/>
            </a:xfrm>
            <a:custGeom>
              <a:avLst/>
              <a:gdLst>
                <a:gd name="T0" fmla="*/ 49 w 86"/>
                <a:gd name="T1" fmla="*/ 0 h 221"/>
                <a:gd name="T2" fmla="*/ 37 w 86"/>
                <a:gd name="T3" fmla="*/ 172 h 221"/>
                <a:gd name="T4" fmla="*/ 2 w 86"/>
                <a:gd name="T5" fmla="*/ 207 h 221"/>
                <a:gd name="T6" fmla="*/ 19 w 86"/>
                <a:gd name="T7" fmla="*/ 219 h 221"/>
                <a:gd name="T8" fmla="*/ 84 w 86"/>
                <a:gd name="T9" fmla="*/ 208 h 221"/>
                <a:gd name="T10" fmla="*/ 60 w 86"/>
                <a:gd name="T11" fmla="*/ 169 h 221"/>
                <a:gd name="T12" fmla="*/ 70 w 86"/>
                <a:gd name="T13" fmla="*/ 4 h 221"/>
                <a:gd name="T14" fmla="*/ 49 w 86"/>
                <a:gd name="T1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21">
                  <a:moveTo>
                    <a:pt x="49" y="0"/>
                  </a:moveTo>
                  <a:cubicBezTo>
                    <a:pt x="49" y="0"/>
                    <a:pt x="41" y="163"/>
                    <a:pt x="37" y="172"/>
                  </a:cubicBezTo>
                  <a:cubicBezTo>
                    <a:pt x="34" y="180"/>
                    <a:pt x="1" y="201"/>
                    <a:pt x="2" y="207"/>
                  </a:cubicBezTo>
                  <a:cubicBezTo>
                    <a:pt x="2" y="214"/>
                    <a:pt x="0" y="221"/>
                    <a:pt x="19" y="219"/>
                  </a:cubicBezTo>
                  <a:cubicBezTo>
                    <a:pt x="38" y="218"/>
                    <a:pt x="86" y="216"/>
                    <a:pt x="84" y="208"/>
                  </a:cubicBezTo>
                  <a:cubicBezTo>
                    <a:pt x="83" y="200"/>
                    <a:pt x="65" y="179"/>
                    <a:pt x="60" y="169"/>
                  </a:cubicBezTo>
                  <a:cubicBezTo>
                    <a:pt x="56" y="159"/>
                    <a:pt x="70" y="4"/>
                    <a:pt x="70" y="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5" name="Freeform 497"/>
            <p:cNvSpPr>
              <a:spLocks/>
            </p:cNvSpPr>
            <p:nvPr/>
          </p:nvSpPr>
          <p:spPr bwMode="auto">
            <a:xfrm>
              <a:off x="3613150" y="3348038"/>
              <a:ext cx="106363" cy="66675"/>
            </a:xfrm>
            <a:custGeom>
              <a:avLst/>
              <a:gdLst>
                <a:gd name="T0" fmla="*/ 0 w 61"/>
                <a:gd name="T1" fmla="*/ 11 h 38"/>
                <a:gd name="T2" fmla="*/ 27 w 61"/>
                <a:gd name="T3" fmla="*/ 35 h 38"/>
                <a:gd name="T4" fmla="*/ 30 w 61"/>
                <a:gd name="T5" fmla="*/ 38 h 38"/>
                <a:gd name="T6" fmla="*/ 33 w 61"/>
                <a:gd name="T7" fmla="*/ 35 h 38"/>
                <a:gd name="T8" fmla="*/ 43 w 61"/>
                <a:gd name="T9" fmla="*/ 13 h 38"/>
                <a:gd name="T10" fmla="*/ 61 w 61"/>
                <a:gd name="T11" fmla="*/ 7 h 38"/>
                <a:gd name="T12" fmla="*/ 56 w 61"/>
                <a:gd name="T13" fmla="*/ 0 h 38"/>
                <a:gd name="T14" fmla="*/ 31 w 61"/>
                <a:gd name="T15" fmla="*/ 14 h 38"/>
                <a:gd name="T16" fmla="*/ 10 w 61"/>
                <a:gd name="T17" fmla="*/ 3 h 38"/>
                <a:gd name="T18" fmla="*/ 0 w 61"/>
                <a:gd name="T1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8">
                  <a:moveTo>
                    <a:pt x="0" y="11"/>
                  </a:moveTo>
                  <a:cubicBezTo>
                    <a:pt x="0" y="11"/>
                    <a:pt x="22" y="4"/>
                    <a:pt x="27" y="35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5"/>
                    <a:pt x="33" y="23"/>
                    <a:pt x="43" y="13"/>
                  </a:cubicBezTo>
                  <a:cubicBezTo>
                    <a:pt x="53" y="4"/>
                    <a:pt x="61" y="7"/>
                    <a:pt x="61" y="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37" y="2"/>
                    <a:pt x="31" y="14"/>
                  </a:cubicBezTo>
                  <a:cubicBezTo>
                    <a:pt x="31" y="14"/>
                    <a:pt x="23" y="2"/>
                    <a:pt x="10" y="3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25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6" name="Freeform 498"/>
            <p:cNvSpPr>
              <a:spLocks/>
            </p:cNvSpPr>
            <p:nvPr/>
          </p:nvSpPr>
          <p:spPr bwMode="auto">
            <a:xfrm>
              <a:off x="3784600" y="3398838"/>
              <a:ext cx="152400" cy="36513"/>
            </a:xfrm>
            <a:custGeom>
              <a:avLst/>
              <a:gdLst>
                <a:gd name="T0" fmla="*/ 74 w 87"/>
                <a:gd name="T1" fmla="*/ 1 h 21"/>
                <a:gd name="T2" fmla="*/ 85 w 87"/>
                <a:gd name="T3" fmla="*/ 9 h 21"/>
                <a:gd name="T4" fmla="*/ 81 w 87"/>
                <a:gd name="T5" fmla="*/ 21 h 21"/>
                <a:gd name="T6" fmla="*/ 7 w 87"/>
                <a:gd name="T7" fmla="*/ 16 h 21"/>
                <a:gd name="T8" fmla="*/ 9 w 87"/>
                <a:gd name="T9" fmla="*/ 0 h 21"/>
                <a:gd name="T10" fmla="*/ 74 w 87"/>
                <a:gd name="T1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21">
                  <a:moveTo>
                    <a:pt x="74" y="1"/>
                  </a:moveTo>
                  <a:cubicBezTo>
                    <a:pt x="74" y="1"/>
                    <a:pt x="84" y="7"/>
                    <a:pt x="85" y="9"/>
                  </a:cubicBezTo>
                  <a:cubicBezTo>
                    <a:pt x="85" y="11"/>
                    <a:pt x="87" y="20"/>
                    <a:pt x="81" y="21"/>
                  </a:cubicBezTo>
                  <a:cubicBezTo>
                    <a:pt x="74" y="21"/>
                    <a:pt x="14" y="19"/>
                    <a:pt x="7" y="16"/>
                  </a:cubicBezTo>
                  <a:cubicBezTo>
                    <a:pt x="0" y="13"/>
                    <a:pt x="6" y="1"/>
                    <a:pt x="9" y="0"/>
                  </a:cubicBezTo>
                  <a:cubicBezTo>
                    <a:pt x="12" y="0"/>
                    <a:pt x="74" y="1"/>
                    <a:pt x="74" y="1"/>
                  </a:cubicBezTo>
                  <a:close/>
                </a:path>
              </a:pathLst>
            </a:custGeom>
            <a:solidFill>
              <a:srgbClr val="25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7" name="Freeform 499"/>
            <p:cNvSpPr>
              <a:spLocks/>
            </p:cNvSpPr>
            <p:nvPr/>
          </p:nvSpPr>
          <p:spPr bwMode="auto">
            <a:xfrm>
              <a:off x="3786188" y="3027363"/>
              <a:ext cx="150813" cy="387350"/>
            </a:xfrm>
            <a:custGeom>
              <a:avLst/>
              <a:gdLst>
                <a:gd name="T0" fmla="*/ 37 w 86"/>
                <a:gd name="T1" fmla="*/ 0 h 221"/>
                <a:gd name="T2" fmla="*/ 49 w 86"/>
                <a:gd name="T3" fmla="*/ 172 h 221"/>
                <a:gd name="T4" fmla="*/ 84 w 86"/>
                <a:gd name="T5" fmla="*/ 207 h 221"/>
                <a:gd name="T6" fmla="*/ 67 w 86"/>
                <a:gd name="T7" fmla="*/ 219 h 221"/>
                <a:gd name="T8" fmla="*/ 2 w 86"/>
                <a:gd name="T9" fmla="*/ 208 h 221"/>
                <a:gd name="T10" fmla="*/ 26 w 86"/>
                <a:gd name="T11" fmla="*/ 169 h 221"/>
                <a:gd name="T12" fmla="*/ 16 w 86"/>
                <a:gd name="T13" fmla="*/ 4 h 221"/>
                <a:gd name="T14" fmla="*/ 37 w 86"/>
                <a:gd name="T15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221">
                  <a:moveTo>
                    <a:pt x="37" y="0"/>
                  </a:moveTo>
                  <a:cubicBezTo>
                    <a:pt x="37" y="0"/>
                    <a:pt x="45" y="163"/>
                    <a:pt x="49" y="172"/>
                  </a:cubicBezTo>
                  <a:cubicBezTo>
                    <a:pt x="53" y="180"/>
                    <a:pt x="85" y="201"/>
                    <a:pt x="84" y="207"/>
                  </a:cubicBezTo>
                  <a:cubicBezTo>
                    <a:pt x="84" y="214"/>
                    <a:pt x="86" y="221"/>
                    <a:pt x="67" y="219"/>
                  </a:cubicBezTo>
                  <a:cubicBezTo>
                    <a:pt x="48" y="218"/>
                    <a:pt x="0" y="216"/>
                    <a:pt x="2" y="208"/>
                  </a:cubicBezTo>
                  <a:cubicBezTo>
                    <a:pt x="3" y="200"/>
                    <a:pt x="21" y="179"/>
                    <a:pt x="26" y="169"/>
                  </a:cubicBezTo>
                  <a:cubicBezTo>
                    <a:pt x="30" y="159"/>
                    <a:pt x="16" y="4"/>
                    <a:pt x="16" y="4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8" name="Freeform 500"/>
            <p:cNvSpPr>
              <a:spLocks/>
            </p:cNvSpPr>
            <p:nvPr/>
          </p:nvSpPr>
          <p:spPr bwMode="auto">
            <a:xfrm>
              <a:off x="3808413" y="3348038"/>
              <a:ext cx="106363" cy="66675"/>
            </a:xfrm>
            <a:custGeom>
              <a:avLst/>
              <a:gdLst>
                <a:gd name="T0" fmla="*/ 61 w 61"/>
                <a:gd name="T1" fmla="*/ 11 h 38"/>
                <a:gd name="T2" fmla="*/ 35 w 61"/>
                <a:gd name="T3" fmla="*/ 35 h 38"/>
                <a:gd name="T4" fmla="*/ 31 w 61"/>
                <a:gd name="T5" fmla="*/ 38 h 38"/>
                <a:gd name="T6" fmla="*/ 28 w 61"/>
                <a:gd name="T7" fmla="*/ 35 h 38"/>
                <a:gd name="T8" fmla="*/ 18 w 61"/>
                <a:gd name="T9" fmla="*/ 13 h 38"/>
                <a:gd name="T10" fmla="*/ 0 w 61"/>
                <a:gd name="T11" fmla="*/ 7 h 38"/>
                <a:gd name="T12" fmla="*/ 5 w 61"/>
                <a:gd name="T13" fmla="*/ 0 h 38"/>
                <a:gd name="T14" fmla="*/ 30 w 61"/>
                <a:gd name="T15" fmla="*/ 14 h 38"/>
                <a:gd name="T16" fmla="*/ 52 w 61"/>
                <a:gd name="T17" fmla="*/ 3 h 38"/>
                <a:gd name="T18" fmla="*/ 61 w 61"/>
                <a:gd name="T19" fmla="*/ 1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8">
                  <a:moveTo>
                    <a:pt x="61" y="11"/>
                  </a:moveTo>
                  <a:cubicBezTo>
                    <a:pt x="61" y="11"/>
                    <a:pt x="39" y="4"/>
                    <a:pt x="35" y="35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23"/>
                    <a:pt x="18" y="13"/>
                  </a:cubicBezTo>
                  <a:cubicBezTo>
                    <a:pt x="8" y="4"/>
                    <a:pt x="0" y="7"/>
                    <a:pt x="0" y="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24" y="2"/>
                    <a:pt x="30" y="14"/>
                  </a:cubicBezTo>
                  <a:cubicBezTo>
                    <a:pt x="30" y="14"/>
                    <a:pt x="38" y="2"/>
                    <a:pt x="52" y="3"/>
                  </a:cubicBezTo>
                  <a:lnTo>
                    <a:pt x="61" y="11"/>
                  </a:lnTo>
                  <a:close/>
                </a:path>
              </a:pathLst>
            </a:custGeom>
            <a:solidFill>
              <a:srgbClr val="25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9" name="Freeform 501"/>
            <p:cNvSpPr>
              <a:spLocks/>
            </p:cNvSpPr>
            <p:nvPr/>
          </p:nvSpPr>
          <p:spPr bwMode="auto">
            <a:xfrm>
              <a:off x="3624263" y="2778126"/>
              <a:ext cx="274638" cy="304800"/>
            </a:xfrm>
            <a:custGeom>
              <a:avLst/>
              <a:gdLst>
                <a:gd name="T0" fmla="*/ 25 w 173"/>
                <a:gd name="T1" fmla="*/ 0 h 192"/>
                <a:gd name="T2" fmla="*/ 3 w 173"/>
                <a:gd name="T3" fmla="*/ 16 h 192"/>
                <a:gd name="T4" fmla="*/ 0 w 173"/>
                <a:gd name="T5" fmla="*/ 191 h 192"/>
                <a:gd name="T6" fmla="*/ 75 w 173"/>
                <a:gd name="T7" fmla="*/ 192 h 192"/>
                <a:gd name="T8" fmla="*/ 79 w 173"/>
                <a:gd name="T9" fmla="*/ 123 h 192"/>
                <a:gd name="T10" fmla="*/ 91 w 173"/>
                <a:gd name="T11" fmla="*/ 123 h 192"/>
                <a:gd name="T12" fmla="*/ 101 w 173"/>
                <a:gd name="T13" fmla="*/ 192 h 192"/>
                <a:gd name="T14" fmla="*/ 173 w 173"/>
                <a:gd name="T15" fmla="*/ 192 h 192"/>
                <a:gd name="T16" fmla="*/ 164 w 173"/>
                <a:gd name="T17" fmla="*/ 16 h 192"/>
                <a:gd name="T18" fmla="*/ 25 w 173"/>
                <a:gd name="T1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92">
                  <a:moveTo>
                    <a:pt x="25" y="0"/>
                  </a:moveTo>
                  <a:lnTo>
                    <a:pt x="3" y="16"/>
                  </a:lnTo>
                  <a:lnTo>
                    <a:pt x="0" y="191"/>
                  </a:lnTo>
                  <a:lnTo>
                    <a:pt x="75" y="192"/>
                  </a:lnTo>
                  <a:lnTo>
                    <a:pt x="79" y="123"/>
                  </a:lnTo>
                  <a:lnTo>
                    <a:pt x="91" y="123"/>
                  </a:lnTo>
                  <a:lnTo>
                    <a:pt x="101" y="192"/>
                  </a:lnTo>
                  <a:lnTo>
                    <a:pt x="173" y="192"/>
                  </a:lnTo>
                  <a:lnTo>
                    <a:pt x="164" y="1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2A3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0" name="Freeform 502"/>
            <p:cNvSpPr>
              <a:spLocks/>
            </p:cNvSpPr>
            <p:nvPr/>
          </p:nvSpPr>
          <p:spPr bwMode="auto">
            <a:xfrm>
              <a:off x="3517900" y="2441576"/>
              <a:ext cx="465138" cy="361950"/>
            </a:xfrm>
            <a:custGeom>
              <a:avLst/>
              <a:gdLst>
                <a:gd name="T0" fmla="*/ 54 w 266"/>
                <a:gd name="T1" fmla="*/ 15 h 207"/>
                <a:gd name="T2" fmla="*/ 126 w 266"/>
                <a:gd name="T3" fmla="*/ 2 h 207"/>
                <a:gd name="T4" fmla="*/ 214 w 266"/>
                <a:gd name="T5" fmla="*/ 15 h 207"/>
                <a:gd name="T6" fmla="*/ 266 w 266"/>
                <a:gd name="T7" fmla="*/ 82 h 207"/>
                <a:gd name="T8" fmla="*/ 220 w 266"/>
                <a:gd name="T9" fmla="*/ 121 h 207"/>
                <a:gd name="T10" fmla="*/ 204 w 266"/>
                <a:gd name="T11" fmla="*/ 102 h 207"/>
                <a:gd name="T12" fmla="*/ 210 w 266"/>
                <a:gd name="T13" fmla="*/ 207 h 207"/>
                <a:gd name="T14" fmla="*/ 64 w 266"/>
                <a:gd name="T15" fmla="*/ 207 h 207"/>
                <a:gd name="T16" fmla="*/ 63 w 266"/>
                <a:gd name="T17" fmla="*/ 102 h 207"/>
                <a:gd name="T18" fmla="*/ 48 w 266"/>
                <a:gd name="T19" fmla="*/ 121 h 207"/>
                <a:gd name="T20" fmla="*/ 0 w 266"/>
                <a:gd name="T21" fmla="*/ 84 h 207"/>
                <a:gd name="T22" fmla="*/ 54 w 266"/>
                <a:gd name="T23" fmla="*/ 1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6" h="207">
                  <a:moveTo>
                    <a:pt x="54" y="15"/>
                  </a:moveTo>
                  <a:cubicBezTo>
                    <a:pt x="54" y="15"/>
                    <a:pt x="100" y="4"/>
                    <a:pt x="126" y="2"/>
                  </a:cubicBezTo>
                  <a:cubicBezTo>
                    <a:pt x="152" y="0"/>
                    <a:pt x="214" y="15"/>
                    <a:pt x="214" y="15"/>
                  </a:cubicBezTo>
                  <a:cubicBezTo>
                    <a:pt x="266" y="82"/>
                    <a:pt x="266" y="82"/>
                    <a:pt x="266" y="82"/>
                  </a:cubicBezTo>
                  <a:cubicBezTo>
                    <a:pt x="220" y="121"/>
                    <a:pt x="220" y="121"/>
                    <a:pt x="220" y="121"/>
                  </a:cubicBezTo>
                  <a:cubicBezTo>
                    <a:pt x="204" y="102"/>
                    <a:pt x="204" y="102"/>
                    <a:pt x="204" y="102"/>
                  </a:cubicBezTo>
                  <a:cubicBezTo>
                    <a:pt x="210" y="207"/>
                    <a:pt x="210" y="207"/>
                    <a:pt x="210" y="207"/>
                  </a:cubicBezTo>
                  <a:cubicBezTo>
                    <a:pt x="64" y="207"/>
                    <a:pt x="64" y="207"/>
                    <a:pt x="64" y="207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0" y="84"/>
                    <a:pt x="0" y="84"/>
                    <a:pt x="0" y="84"/>
                  </a:cubicBezTo>
                  <a:lnTo>
                    <a:pt x="54" y="15"/>
                  </a:lnTo>
                  <a:close/>
                </a:path>
              </a:pathLst>
            </a:custGeom>
            <a:solidFill>
              <a:srgbClr val="467D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1" name="Freeform 503"/>
            <p:cNvSpPr>
              <a:spLocks/>
            </p:cNvSpPr>
            <p:nvPr/>
          </p:nvSpPr>
          <p:spPr bwMode="auto">
            <a:xfrm>
              <a:off x="3692525" y="2443163"/>
              <a:ext cx="87313" cy="39688"/>
            </a:xfrm>
            <a:custGeom>
              <a:avLst/>
              <a:gdLst>
                <a:gd name="T0" fmla="*/ 32 w 50"/>
                <a:gd name="T1" fmla="*/ 22 h 23"/>
                <a:gd name="T2" fmla="*/ 50 w 50"/>
                <a:gd name="T3" fmla="*/ 2 h 23"/>
                <a:gd name="T4" fmla="*/ 26 w 50"/>
                <a:gd name="T5" fmla="*/ 1 h 23"/>
                <a:gd name="T6" fmla="*/ 0 w 50"/>
                <a:gd name="T7" fmla="*/ 4 h 23"/>
                <a:gd name="T8" fmla="*/ 32 w 50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3">
                  <a:moveTo>
                    <a:pt x="32" y="22"/>
                  </a:moveTo>
                  <a:cubicBezTo>
                    <a:pt x="44" y="20"/>
                    <a:pt x="49" y="12"/>
                    <a:pt x="50" y="2"/>
                  </a:cubicBezTo>
                  <a:cubicBezTo>
                    <a:pt x="41" y="1"/>
                    <a:pt x="32" y="0"/>
                    <a:pt x="26" y="1"/>
                  </a:cubicBezTo>
                  <a:cubicBezTo>
                    <a:pt x="19" y="1"/>
                    <a:pt x="9" y="3"/>
                    <a:pt x="0" y="4"/>
                  </a:cubicBezTo>
                  <a:cubicBezTo>
                    <a:pt x="6" y="16"/>
                    <a:pt x="16" y="23"/>
                    <a:pt x="32" y="22"/>
                  </a:cubicBezTo>
                  <a:close/>
                </a:path>
              </a:pathLst>
            </a:custGeom>
            <a:solidFill>
              <a:srgbClr val="2A3D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2" name="Freeform 504"/>
            <p:cNvSpPr>
              <a:spLocks/>
            </p:cNvSpPr>
            <p:nvPr/>
          </p:nvSpPr>
          <p:spPr bwMode="auto">
            <a:xfrm>
              <a:off x="3627438" y="2622551"/>
              <a:ext cx="249238" cy="69850"/>
            </a:xfrm>
            <a:custGeom>
              <a:avLst/>
              <a:gdLst>
                <a:gd name="T0" fmla="*/ 157 w 157"/>
                <a:gd name="T1" fmla="*/ 44 h 44"/>
                <a:gd name="T2" fmla="*/ 155 w 157"/>
                <a:gd name="T3" fmla="*/ 0 h 44"/>
                <a:gd name="T4" fmla="*/ 0 w 157"/>
                <a:gd name="T5" fmla="*/ 0 h 44"/>
                <a:gd name="T6" fmla="*/ 1 w 157"/>
                <a:gd name="T7" fmla="*/ 44 h 44"/>
                <a:gd name="T8" fmla="*/ 157 w 15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4">
                  <a:moveTo>
                    <a:pt x="157" y="44"/>
                  </a:moveTo>
                  <a:lnTo>
                    <a:pt x="155" y="0"/>
                  </a:lnTo>
                  <a:lnTo>
                    <a:pt x="0" y="0"/>
                  </a:lnTo>
                  <a:lnTo>
                    <a:pt x="1" y="44"/>
                  </a:lnTo>
                  <a:lnTo>
                    <a:pt x="157" y="44"/>
                  </a:lnTo>
                  <a:close/>
                </a:path>
              </a:pathLst>
            </a:custGeom>
            <a:solidFill>
              <a:srgbClr val="66A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3" name="Freeform 505"/>
            <p:cNvSpPr>
              <a:spLocks/>
            </p:cNvSpPr>
            <p:nvPr/>
          </p:nvSpPr>
          <p:spPr bwMode="auto">
            <a:xfrm>
              <a:off x="3706813" y="2366963"/>
              <a:ext cx="61913" cy="109538"/>
            </a:xfrm>
            <a:custGeom>
              <a:avLst/>
              <a:gdLst>
                <a:gd name="T0" fmla="*/ 0 w 36"/>
                <a:gd name="T1" fmla="*/ 0 h 63"/>
                <a:gd name="T2" fmla="*/ 0 w 36"/>
                <a:gd name="T3" fmla="*/ 51 h 63"/>
                <a:gd name="T4" fmla="*/ 18 w 36"/>
                <a:gd name="T5" fmla="*/ 62 h 63"/>
                <a:gd name="T6" fmla="*/ 36 w 36"/>
                <a:gd name="T7" fmla="*/ 51 h 63"/>
                <a:gd name="T8" fmla="*/ 36 w 36"/>
                <a:gd name="T9" fmla="*/ 0 h 63"/>
                <a:gd name="T10" fmla="*/ 0 w 36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63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2" y="62"/>
                    <a:pt x="18" y="62"/>
                  </a:cubicBezTo>
                  <a:cubicBezTo>
                    <a:pt x="36" y="63"/>
                    <a:pt x="36" y="51"/>
                    <a:pt x="36" y="51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4" name="Freeform 506"/>
            <p:cNvSpPr>
              <a:spLocks/>
            </p:cNvSpPr>
            <p:nvPr/>
          </p:nvSpPr>
          <p:spPr bwMode="auto">
            <a:xfrm>
              <a:off x="3706813" y="2366963"/>
              <a:ext cx="61913" cy="39688"/>
            </a:xfrm>
            <a:custGeom>
              <a:avLst/>
              <a:gdLst>
                <a:gd name="T0" fmla="*/ 36 w 36"/>
                <a:gd name="T1" fmla="*/ 17 h 23"/>
                <a:gd name="T2" fmla="*/ 36 w 36"/>
                <a:gd name="T3" fmla="*/ 0 h 23"/>
                <a:gd name="T4" fmla="*/ 0 w 36"/>
                <a:gd name="T5" fmla="*/ 0 h 23"/>
                <a:gd name="T6" fmla="*/ 0 w 36"/>
                <a:gd name="T7" fmla="*/ 19 h 23"/>
                <a:gd name="T8" fmla="*/ 36 w 36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23">
                  <a:moveTo>
                    <a:pt x="36" y="17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3" y="23"/>
                    <a:pt x="24" y="21"/>
                    <a:pt x="36" y="17"/>
                  </a:cubicBezTo>
                  <a:close/>
                </a:path>
              </a:pathLst>
            </a:custGeom>
            <a:solidFill>
              <a:srgbClr val="F2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5" name="Freeform 507"/>
            <p:cNvSpPr>
              <a:spLocks/>
            </p:cNvSpPr>
            <p:nvPr/>
          </p:nvSpPr>
          <p:spPr bwMode="auto">
            <a:xfrm>
              <a:off x="3516313" y="1914526"/>
              <a:ext cx="430213" cy="407988"/>
            </a:xfrm>
            <a:custGeom>
              <a:avLst/>
              <a:gdLst>
                <a:gd name="T0" fmla="*/ 53 w 246"/>
                <a:gd name="T1" fmla="*/ 233 h 233"/>
                <a:gd name="T2" fmla="*/ 11 w 246"/>
                <a:gd name="T3" fmla="*/ 127 h 233"/>
                <a:gd name="T4" fmla="*/ 143 w 246"/>
                <a:gd name="T5" fmla="*/ 1 h 233"/>
                <a:gd name="T6" fmla="*/ 242 w 246"/>
                <a:gd name="T7" fmla="*/ 118 h 233"/>
                <a:gd name="T8" fmla="*/ 199 w 246"/>
                <a:gd name="T9" fmla="*/ 228 h 233"/>
                <a:gd name="T10" fmla="*/ 53 w 246"/>
                <a:gd name="T11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" h="233">
                  <a:moveTo>
                    <a:pt x="53" y="233"/>
                  </a:moveTo>
                  <a:cubicBezTo>
                    <a:pt x="53" y="233"/>
                    <a:pt x="19" y="206"/>
                    <a:pt x="11" y="127"/>
                  </a:cubicBezTo>
                  <a:cubicBezTo>
                    <a:pt x="0" y="21"/>
                    <a:pt x="107" y="0"/>
                    <a:pt x="143" y="1"/>
                  </a:cubicBezTo>
                  <a:cubicBezTo>
                    <a:pt x="180" y="2"/>
                    <a:pt x="246" y="44"/>
                    <a:pt x="242" y="118"/>
                  </a:cubicBezTo>
                  <a:cubicBezTo>
                    <a:pt x="239" y="192"/>
                    <a:pt x="199" y="228"/>
                    <a:pt x="199" y="228"/>
                  </a:cubicBezTo>
                  <a:lnTo>
                    <a:pt x="53" y="233"/>
                  </a:lnTo>
                  <a:close/>
                </a:path>
              </a:pathLst>
            </a:custGeom>
            <a:solidFill>
              <a:srgbClr val="252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6" name="Freeform 508"/>
            <p:cNvSpPr>
              <a:spLocks/>
            </p:cNvSpPr>
            <p:nvPr/>
          </p:nvSpPr>
          <p:spPr bwMode="auto">
            <a:xfrm>
              <a:off x="3578225" y="2055813"/>
              <a:ext cx="303213" cy="346075"/>
            </a:xfrm>
            <a:custGeom>
              <a:avLst/>
              <a:gdLst>
                <a:gd name="T0" fmla="*/ 10 w 173"/>
                <a:gd name="T1" fmla="*/ 66 h 198"/>
                <a:gd name="T2" fmla="*/ 18 w 173"/>
                <a:gd name="T3" fmla="*/ 167 h 198"/>
                <a:gd name="T4" fmla="*/ 99 w 173"/>
                <a:gd name="T5" fmla="*/ 196 h 198"/>
                <a:gd name="T6" fmla="*/ 171 w 173"/>
                <a:gd name="T7" fmla="*/ 121 h 198"/>
                <a:gd name="T8" fmla="*/ 171 w 173"/>
                <a:gd name="T9" fmla="*/ 75 h 198"/>
                <a:gd name="T10" fmla="*/ 110 w 173"/>
                <a:gd name="T11" fmla="*/ 8 h 198"/>
                <a:gd name="T12" fmla="*/ 90 w 173"/>
                <a:gd name="T13" fmla="*/ 41 h 198"/>
                <a:gd name="T14" fmla="*/ 90 w 173"/>
                <a:gd name="T15" fmla="*/ 0 h 198"/>
                <a:gd name="T16" fmla="*/ 10 w 173"/>
                <a:gd name="T17" fmla="*/ 6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" h="198">
                  <a:moveTo>
                    <a:pt x="10" y="66"/>
                  </a:moveTo>
                  <a:cubicBezTo>
                    <a:pt x="10" y="66"/>
                    <a:pt x="0" y="145"/>
                    <a:pt x="18" y="167"/>
                  </a:cubicBezTo>
                  <a:cubicBezTo>
                    <a:pt x="36" y="190"/>
                    <a:pt x="79" y="198"/>
                    <a:pt x="99" y="196"/>
                  </a:cubicBezTo>
                  <a:cubicBezTo>
                    <a:pt x="118" y="194"/>
                    <a:pt x="168" y="180"/>
                    <a:pt x="171" y="121"/>
                  </a:cubicBezTo>
                  <a:cubicBezTo>
                    <a:pt x="173" y="89"/>
                    <a:pt x="171" y="75"/>
                    <a:pt x="171" y="75"/>
                  </a:cubicBezTo>
                  <a:cubicBezTo>
                    <a:pt x="171" y="75"/>
                    <a:pt x="125" y="66"/>
                    <a:pt x="110" y="8"/>
                  </a:cubicBezTo>
                  <a:cubicBezTo>
                    <a:pt x="110" y="8"/>
                    <a:pt x="106" y="34"/>
                    <a:pt x="90" y="41"/>
                  </a:cubicBezTo>
                  <a:cubicBezTo>
                    <a:pt x="90" y="41"/>
                    <a:pt x="99" y="15"/>
                    <a:pt x="90" y="0"/>
                  </a:cubicBezTo>
                  <a:cubicBezTo>
                    <a:pt x="90" y="0"/>
                    <a:pt x="79" y="49"/>
                    <a:pt x="10" y="66"/>
                  </a:cubicBez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7" name="Oval 509"/>
            <p:cNvSpPr>
              <a:spLocks noChangeArrowheads="1"/>
            </p:cNvSpPr>
            <p:nvPr/>
          </p:nvSpPr>
          <p:spPr bwMode="auto">
            <a:xfrm>
              <a:off x="3559175" y="2165351"/>
              <a:ext cx="49213" cy="50800"/>
            </a:xfrm>
            <a:prstGeom prst="ellipse">
              <a:avLst/>
            </a:pr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8" name="Oval 510"/>
            <p:cNvSpPr>
              <a:spLocks noChangeArrowheads="1"/>
            </p:cNvSpPr>
            <p:nvPr/>
          </p:nvSpPr>
          <p:spPr bwMode="auto">
            <a:xfrm>
              <a:off x="3862388" y="2182813"/>
              <a:ext cx="50800" cy="50800"/>
            </a:xfrm>
            <a:prstGeom prst="ellipse">
              <a:avLst/>
            </a:pr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19" name="Freeform 511"/>
            <p:cNvSpPr>
              <a:spLocks/>
            </p:cNvSpPr>
            <p:nvPr/>
          </p:nvSpPr>
          <p:spPr bwMode="auto">
            <a:xfrm>
              <a:off x="3624263" y="2179638"/>
              <a:ext cx="53975" cy="50800"/>
            </a:xfrm>
            <a:custGeom>
              <a:avLst/>
              <a:gdLst>
                <a:gd name="T0" fmla="*/ 9 w 31"/>
                <a:gd name="T1" fmla="*/ 29 h 29"/>
                <a:gd name="T2" fmla="*/ 7 w 31"/>
                <a:gd name="T3" fmla="*/ 28 h 29"/>
                <a:gd name="T4" fmla="*/ 8 w 31"/>
                <a:gd name="T5" fmla="*/ 26 h 29"/>
                <a:gd name="T6" fmla="*/ 25 w 31"/>
                <a:gd name="T7" fmla="*/ 12 h 29"/>
                <a:gd name="T8" fmla="*/ 2 w 31"/>
                <a:gd name="T9" fmla="*/ 4 h 29"/>
                <a:gd name="T10" fmla="*/ 0 w 31"/>
                <a:gd name="T11" fmla="*/ 2 h 29"/>
                <a:gd name="T12" fmla="*/ 3 w 31"/>
                <a:gd name="T13" fmla="*/ 0 h 29"/>
                <a:gd name="T14" fmla="*/ 30 w 31"/>
                <a:gd name="T15" fmla="*/ 10 h 29"/>
                <a:gd name="T16" fmla="*/ 31 w 31"/>
                <a:gd name="T17" fmla="*/ 11 h 29"/>
                <a:gd name="T18" fmla="*/ 30 w 31"/>
                <a:gd name="T19" fmla="*/ 13 h 29"/>
                <a:gd name="T20" fmla="*/ 10 w 31"/>
                <a:gd name="T21" fmla="*/ 29 h 29"/>
                <a:gd name="T22" fmla="*/ 9 w 31"/>
                <a:gd name="T2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9">
                  <a:moveTo>
                    <a:pt x="9" y="29"/>
                  </a:moveTo>
                  <a:cubicBezTo>
                    <a:pt x="8" y="29"/>
                    <a:pt x="8" y="29"/>
                    <a:pt x="7" y="28"/>
                  </a:cubicBezTo>
                  <a:cubicBezTo>
                    <a:pt x="6" y="27"/>
                    <a:pt x="7" y="26"/>
                    <a:pt x="8" y="26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9" y="29"/>
                    <a:pt x="9" y="29"/>
                  </a:cubicBezTo>
                  <a:close/>
                </a:path>
              </a:pathLst>
            </a:custGeom>
            <a:solidFill>
              <a:srgbClr val="353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0" name="Freeform 512"/>
            <p:cNvSpPr>
              <a:spLocks/>
            </p:cNvSpPr>
            <p:nvPr/>
          </p:nvSpPr>
          <p:spPr bwMode="auto">
            <a:xfrm>
              <a:off x="3784600" y="2176463"/>
              <a:ext cx="53975" cy="50800"/>
            </a:xfrm>
            <a:custGeom>
              <a:avLst/>
              <a:gdLst>
                <a:gd name="T0" fmla="*/ 22 w 31"/>
                <a:gd name="T1" fmla="*/ 29 h 29"/>
                <a:gd name="T2" fmla="*/ 24 w 31"/>
                <a:gd name="T3" fmla="*/ 28 h 29"/>
                <a:gd name="T4" fmla="*/ 23 w 31"/>
                <a:gd name="T5" fmla="*/ 25 h 29"/>
                <a:gd name="T6" fmla="*/ 6 w 31"/>
                <a:gd name="T7" fmla="*/ 12 h 29"/>
                <a:gd name="T8" fmla="*/ 29 w 31"/>
                <a:gd name="T9" fmla="*/ 4 h 29"/>
                <a:gd name="T10" fmla="*/ 30 w 31"/>
                <a:gd name="T11" fmla="*/ 1 h 29"/>
                <a:gd name="T12" fmla="*/ 28 w 31"/>
                <a:gd name="T13" fmla="*/ 0 h 29"/>
                <a:gd name="T14" fmla="*/ 1 w 31"/>
                <a:gd name="T15" fmla="*/ 10 h 29"/>
                <a:gd name="T16" fmla="*/ 0 w 31"/>
                <a:gd name="T17" fmla="*/ 11 h 29"/>
                <a:gd name="T18" fmla="*/ 1 w 31"/>
                <a:gd name="T19" fmla="*/ 13 h 29"/>
                <a:gd name="T20" fmla="*/ 21 w 31"/>
                <a:gd name="T21" fmla="*/ 29 h 29"/>
                <a:gd name="T22" fmla="*/ 22 w 31"/>
                <a:gd name="T2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9">
                  <a:moveTo>
                    <a:pt x="22" y="29"/>
                  </a:moveTo>
                  <a:cubicBezTo>
                    <a:pt x="23" y="29"/>
                    <a:pt x="23" y="29"/>
                    <a:pt x="24" y="28"/>
                  </a:cubicBezTo>
                  <a:cubicBezTo>
                    <a:pt x="24" y="27"/>
                    <a:pt x="24" y="26"/>
                    <a:pt x="23" y="2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1" y="3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9"/>
                    <a:pt x="22" y="29"/>
                  </a:cubicBezTo>
                  <a:close/>
                </a:path>
              </a:pathLst>
            </a:custGeom>
            <a:solidFill>
              <a:srgbClr val="353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1" name="Freeform 513"/>
            <p:cNvSpPr>
              <a:spLocks/>
            </p:cNvSpPr>
            <p:nvPr/>
          </p:nvSpPr>
          <p:spPr bwMode="auto">
            <a:xfrm>
              <a:off x="3695700" y="2224088"/>
              <a:ext cx="71438" cy="38100"/>
            </a:xfrm>
            <a:custGeom>
              <a:avLst/>
              <a:gdLst>
                <a:gd name="T0" fmla="*/ 41 w 41"/>
                <a:gd name="T1" fmla="*/ 11 h 21"/>
                <a:gd name="T2" fmla="*/ 31 w 41"/>
                <a:gd name="T3" fmla="*/ 21 h 21"/>
                <a:gd name="T4" fmla="*/ 10 w 41"/>
                <a:gd name="T5" fmla="*/ 21 h 21"/>
                <a:gd name="T6" fmla="*/ 0 w 41"/>
                <a:gd name="T7" fmla="*/ 11 h 21"/>
                <a:gd name="T8" fmla="*/ 0 w 41"/>
                <a:gd name="T9" fmla="*/ 11 h 21"/>
                <a:gd name="T10" fmla="*/ 10 w 41"/>
                <a:gd name="T11" fmla="*/ 0 h 21"/>
                <a:gd name="T12" fmla="*/ 31 w 41"/>
                <a:gd name="T13" fmla="*/ 0 h 21"/>
                <a:gd name="T14" fmla="*/ 41 w 41"/>
                <a:gd name="T1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1">
                  <a:moveTo>
                    <a:pt x="41" y="11"/>
                  </a:moveTo>
                  <a:cubicBezTo>
                    <a:pt x="41" y="17"/>
                    <a:pt x="36" y="21"/>
                    <a:pt x="31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7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1" y="5"/>
                    <a:pt x="41" y="11"/>
                  </a:cubicBezTo>
                  <a:close/>
                </a:path>
              </a:pathLst>
            </a:custGeom>
            <a:solidFill>
              <a:srgbClr val="F2BF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2" name="Rectangle 514"/>
            <p:cNvSpPr>
              <a:spLocks noChangeArrowheads="1"/>
            </p:cNvSpPr>
            <p:nvPr/>
          </p:nvSpPr>
          <p:spPr bwMode="auto">
            <a:xfrm>
              <a:off x="3643313" y="2305051"/>
              <a:ext cx="174625" cy="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3" name="Rectangle 515"/>
            <p:cNvSpPr>
              <a:spLocks noChangeArrowheads="1"/>
            </p:cNvSpPr>
            <p:nvPr/>
          </p:nvSpPr>
          <p:spPr bwMode="auto">
            <a:xfrm>
              <a:off x="3675063" y="2286001"/>
              <a:ext cx="3175" cy="6985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4" name="Rectangle 516"/>
            <p:cNvSpPr>
              <a:spLocks noChangeArrowheads="1"/>
            </p:cNvSpPr>
            <p:nvPr/>
          </p:nvSpPr>
          <p:spPr bwMode="auto">
            <a:xfrm>
              <a:off x="3713163" y="2286001"/>
              <a:ext cx="3175" cy="6985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5" name="Rectangle 517"/>
            <p:cNvSpPr>
              <a:spLocks noChangeArrowheads="1"/>
            </p:cNvSpPr>
            <p:nvPr/>
          </p:nvSpPr>
          <p:spPr bwMode="auto">
            <a:xfrm>
              <a:off x="3749675" y="2286001"/>
              <a:ext cx="3175" cy="6985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6" name="Rectangle 518"/>
            <p:cNvSpPr>
              <a:spLocks noChangeArrowheads="1"/>
            </p:cNvSpPr>
            <p:nvPr/>
          </p:nvSpPr>
          <p:spPr bwMode="auto">
            <a:xfrm>
              <a:off x="3786188" y="2286001"/>
              <a:ext cx="6350" cy="69850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7" name="Rectangle 519"/>
            <p:cNvSpPr>
              <a:spLocks noChangeArrowheads="1"/>
            </p:cNvSpPr>
            <p:nvPr/>
          </p:nvSpPr>
          <p:spPr bwMode="auto">
            <a:xfrm>
              <a:off x="3638550" y="2322513"/>
              <a:ext cx="220663" cy="3175"/>
            </a:xfrm>
            <a:prstGeom prst="rect">
              <a:avLst/>
            </a:pr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8" name="Rectangle 520"/>
            <p:cNvSpPr>
              <a:spLocks noChangeArrowheads="1"/>
            </p:cNvSpPr>
            <p:nvPr/>
          </p:nvSpPr>
          <p:spPr bwMode="auto">
            <a:xfrm>
              <a:off x="3643313" y="2305051"/>
              <a:ext cx="174625" cy="38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29" name="Freeform 521"/>
            <p:cNvSpPr>
              <a:spLocks/>
            </p:cNvSpPr>
            <p:nvPr/>
          </p:nvSpPr>
          <p:spPr bwMode="auto">
            <a:xfrm>
              <a:off x="3827463" y="2595563"/>
              <a:ext cx="192088" cy="230188"/>
            </a:xfrm>
            <a:custGeom>
              <a:avLst/>
              <a:gdLst>
                <a:gd name="T0" fmla="*/ 50 w 110"/>
                <a:gd name="T1" fmla="*/ 26 h 132"/>
                <a:gd name="T2" fmla="*/ 63 w 110"/>
                <a:gd name="T3" fmla="*/ 40 h 132"/>
                <a:gd name="T4" fmla="*/ 7 w 110"/>
                <a:gd name="T5" fmla="*/ 93 h 132"/>
                <a:gd name="T6" fmla="*/ 8 w 110"/>
                <a:gd name="T7" fmla="*/ 116 h 132"/>
                <a:gd name="T8" fmla="*/ 37 w 110"/>
                <a:gd name="T9" fmla="*/ 118 h 132"/>
                <a:gd name="T10" fmla="*/ 109 w 110"/>
                <a:gd name="T11" fmla="*/ 45 h 132"/>
                <a:gd name="T12" fmla="*/ 81 w 110"/>
                <a:gd name="T13" fmla="*/ 0 h 132"/>
                <a:gd name="T14" fmla="*/ 50 w 110"/>
                <a:gd name="T15" fmla="*/ 2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32">
                  <a:moveTo>
                    <a:pt x="50" y="26"/>
                  </a:moveTo>
                  <a:cubicBezTo>
                    <a:pt x="63" y="40"/>
                    <a:pt x="63" y="40"/>
                    <a:pt x="63" y="4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7" y="93"/>
                    <a:pt x="0" y="104"/>
                    <a:pt x="8" y="116"/>
                  </a:cubicBezTo>
                  <a:cubicBezTo>
                    <a:pt x="20" y="132"/>
                    <a:pt x="37" y="118"/>
                    <a:pt x="37" y="118"/>
                  </a:cubicBezTo>
                  <a:cubicBezTo>
                    <a:pt x="37" y="118"/>
                    <a:pt x="110" y="59"/>
                    <a:pt x="109" y="45"/>
                  </a:cubicBezTo>
                  <a:cubicBezTo>
                    <a:pt x="108" y="31"/>
                    <a:pt x="81" y="0"/>
                    <a:pt x="81" y="0"/>
                  </a:cubicBezTo>
                  <a:lnTo>
                    <a:pt x="50" y="26"/>
                  </a:ln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0" name="Freeform 522"/>
            <p:cNvSpPr>
              <a:spLocks/>
            </p:cNvSpPr>
            <p:nvPr/>
          </p:nvSpPr>
          <p:spPr bwMode="auto">
            <a:xfrm>
              <a:off x="3481388" y="2600326"/>
              <a:ext cx="193675" cy="236538"/>
            </a:xfrm>
            <a:custGeom>
              <a:avLst/>
              <a:gdLst>
                <a:gd name="T0" fmla="*/ 63 w 111"/>
                <a:gd name="T1" fmla="*/ 26 h 135"/>
                <a:gd name="T2" fmla="*/ 47 w 111"/>
                <a:gd name="T3" fmla="*/ 44 h 135"/>
                <a:gd name="T4" fmla="*/ 103 w 111"/>
                <a:gd name="T5" fmla="*/ 96 h 135"/>
                <a:gd name="T6" fmla="*/ 103 w 111"/>
                <a:gd name="T7" fmla="*/ 119 h 135"/>
                <a:gd name="T8" fmla="*/ 75 w 111"/>
                <a:gd name="T9" fmla="*/ 122 h 135"/>
                <a:gd name="T10" fmla="*/ 1 w 111"/>
                <a:gd name="T11" fmla="*/ 50 h 135"/>
                <a:gd name="T12" fmla="*/ 31 w 111"/>
                <a:gd name="T13" fmla="*/ 0 h 135"/>
                <a:gd name="T14" fmla="*/ 63 w 111"/>
                <a:gd name="T15" fmla="*/ 2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5">
                  <a:moveTo>
                    <a:pt x="63" y="26"/>
                  </a:moveTo>
                  <a:cubicBezTo>
                    <a:pt x="47" y="44"/>
                    <a:pt x="47" y="44"/>
                    <a:pt x="47" y="44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3" y="96"/>
                    <a:pt x="111" y="107"/>
                    <a:pt x="103" y="119"/>
                  </a:cubicBezTo>
                  <a:cubicBezTo>
                    <a:pt x="92" y="135"/>
                    <a:pt x="75" y="122"/>
                    <a:pt x="75" y="122"/>
                  </a:cubicBezTo>
                  <a:cubicBezTo>
                    <a:pt x="75" y="122"/>
                    <a:pt x="0" y="64"/>
                    <a:pt x="1" y="50"/>
                  </a:cubicBezTo>
                  <a:cubicBezTo>
                    <a:pt x="1" y="36"/>
                    <a:pt x="31" y="0"/>
                    <a:pt x="31" y="0"/>
                  </a:cubicBezTo>
                  <a:lnTo>
                    <a:pt x="63" y="26"/>
                  </a:lnTo>
                  <a:close/>
                </a:path>
              </a:pathLst>
            </a:custGeom>
            <a:solidFill>
              <a:srgbClr val="FBC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  <p:sp>
          <p:nvSpPr>
            <p:cNvPr id="31" name="Freeform 523"/>
            <p:cNvSpPr>
              <a:spLocks/>
            </p:cNvSpPr>
            <p:nvPr/>
          </p:nvSpPr>
          <p:spPr bwMode="auto">
            <a:xfrm>
              <a:off x="3717925" y="2960688"/>
              <a:ext cx="79375" cy="12700"/>
            </a:xfrm>
            <a:custGeom>
              <a:avLst/>
              <a:gdLst>
                <a:gd name="T0" fmla="*/ 27 w 45"/>
                <a:gd name="T1" fmla="*/ 7 h 7"/>
                <a:gd name="T2" fmla="*/ 23 w 45"/>
                <a:gd name="T3" fmla="*/ 7 h 7"/>
                <a:gd name="T4" fmla="*/ 19 w 45"/>
                <a:gd name="T5" fmla="*/ 7 h 7"/>
                <a:gd name="T6" fmla="*/ 2 w 45"/>
                <a:gd name="T7" fmla="*/ 5 h 7"/>
                <a:gd name="T8" fmla="*/ 0 w 45"/>
                <a:gd name="T9" fmla="*/ 2 h 7"/>
                <a:gd name="T10" fmla="*/ 3 w 45"/>
                <a:gd name="T11" fmla="*/ 1 h 7"/>
                <a:gd name="T12" fmla="*/ 19 w 45"/>
                <a:gd name="T13" fmla="*/ 3 h 7"/>
                <a:gd name="T14" fmla="*/ 23 w 45"/>
                <a:gd name="T15" fmla="*/ 3 h 7"/>
                <a:gd name="T16" fmla="*/ 42 w 45"/>
                <a:gd name="T17" fmla="*/ 1 h 7"/>
                <a:gd name="T18" fmla="*/ 44 w 45"/>
                <a:gd name="T19" fmla="*/ 2 h 7"/>
                <a:gd name="T20" fmla="*/ 44 w 45"/>
                <a:gd name="T21" fmla="*/ 4 h 7"/>
                <a:gd name="T22" fmla="*/ 27 w 45"/>
                <a:gd name="T2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7">
                  <a:moveTo>
                    <a:pt x="27" y="7"/>
                  </a:moveTo>
                  <a:cubicBezTo>
                    <a:pt x="26" y="7"/>
                    <a:pt x="24" y="7"/>
                    <a:pt x="23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9" y="7"/>
                    <a:pt x="2" y="5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3" y="1"/>
                    <a:pt x="10" y="3"/>
                    <a:pt x="19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31" y="3"/>
                    <a:pt x="38" y="3"/>
                    <a:pt x="42" y="1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5" y="3"/>
                    <a:pt x="45" y="4"/>
                    <a:pt x="44" y="4"/>
                  </a:cubicBezTo>
                  <a:cubicBezTo>
                    <a:pt x="40" y="6"/>
                    <a:pt x="34" y="7"/>
                    <a:pt x="27" y="7"/>
                  </a:cubicBezTo>
                  <a:close/>
                </a:path>
              </a:pathLst>
            </a:custGeom>
            <a:solidFill>
              <a:srgbClr val="243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956" tIns="30478" rIns="60956" bIns="30478" numCol="1" anchor="t" anchorCtr="0" compatLnSpc="1">
              <a:prstTxWarp prst="textNoShape">
                <a:avLst/>
              </a:prstTxWarp>
            </a:bodyPr>
            <a:lstStyle/>
            <a:p>
              <a:endParaRPr lang="en-US" sz="1200"/>
            </a:p>
          </p:txBody>
        </p:sp>
      </p:grpSp>
      <p:sp>
        <p:nvSpPr>
          <p:cNvPr id="32" name="矩形 31"/>
          <p:cNvSpPr/>
          <p:nvPr/>
        </p:nvSpPr>
        <p:spPr>
          <a:xfrm>
            <a:off x="1873012" y="1695010"/>
            <a:ext cx="104868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b="1" dirty="0" err="1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Lorran</a:t>
            </a:r>
            <a:endParaRPr lang="zh-CN" altLang="en-US" sz="2133" b="1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71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17661" y="790248"/>
            <a:ext cx="6163990" cy="2286152"/>
            <a:chOff x="319562" y="240292"/>
            <a:chExt cx="9246664" cy="34294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562" y="240292"/>
              <a:ext cx="4572638" cy="342947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468" y="240292"/>
              <a:ext cx="4572638" cy="342947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9373" y="240292"/>
              <a:ext cx="6096853" cy="3429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980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7625" y="0"/>
            <a:ext cx="7275621" cy="430529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68696" y="1091294"/>
            <a:ext cx="5262979" cy="64633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这个小东西，这么有用！</a:t>
            </a:r>
          </a:p>
        </p:txBody>
      </p:sp>
    </p:spTree>
    <p:extLst>
      <p:ext uri="{BB962C8B-B14F-4D97-AF65-F5344CB8AC3E}">
        <p14:creationId xmlns:p14="http://schemas.microsoft.com/office/powerpoint/2010/main" val="410925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00364" y="1520614"/>
            <a:ext cx="4198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POINT</a:t>
            </a:r>
            <a:endParaRPr lang="zh-CN" altLang="en-US" sz="4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8272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410" y="956506"/>
            <a:ext cx="4864339" cy="18646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441" y="956075"/>
            <a:ext cx="4866598" cy="18655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730" y="957157"/>
            <a:ext cx="4860953" cy="18633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290146" y="1680431"/>
            <a:ext cx="128112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33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生活记录</a:t>
            </a:r>
          </a:p>
        </p:txBody>
      </p:sp>
    </p:spTree>
    <p:extLst>
      <p:ext uri="{BB962C8B-B14F-4D97-AF65-F5344CB8AC3E}">
        <p14:creationId xmlns:p14="http://schemas.microsoft.com/office/powerpoint/2010/main" val="33366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165103" y="704850"/>
            <a:ext cx="4708854" cy="2383696"/>
            <a:chOff x="609601" y="620712"/>
            <a:chExt cx="10692941" cy="54129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1" y="620712"/>
              <a:ext cx="3830206" cy="5412935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625111" y="623677"/>
              <a:ext cx="2160000" cy="4913162"/>
              <a:chOff x="4625111" y="623677"/>
              <a:chExt cx="2160000" cy="4913162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25111" y="2269283"/>
                <a:ext cx="2160000" cy="1620000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27711" y="623677"/>
                <a:ext cx="2157400" cy="1618050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625111" y="3916839"/>
                <a:ext cx="2160000" cy="1620000"/>
              </a:xfrm>
              <a:prstGeom prst="rect">
                <a:avLst/>
              </a:prstGeom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6877763" y="620714"/>
              <a:ext cx="2172127" cy="4916125"/>
              <a:chOff x="6970415" y="620714"/>
              <a:chExt cx="2172127" cy="4916125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82542" y="620714"/>
                <a:ext cx="2160000" cy="1620000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82542" y="2269283"/>
                <a:ext cx="2160000" cy="1620000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70415" y="3916839"/>
                <a:ext cx="2160000" cy="1620000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9142542" y="620713"/>
              <a:ext cx="2160000" cy="4916126"/>
              <a:chOff x="9130415" y="620713"/>
              <a:chExt cx="2160000" cy="491612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0415" y="620713"/>
                <a:ext cx="2160000" cy="162000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0415" y="2269283"/>
                <a:ext cx="2160000" cy="1620000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30415" y="3916839"/>
                <a:ext cx="2160000" cy="1620000"/>
              </a:xfrm>
              <a:prstGeom prst="rect">
                <a:avLst/>
              </a:prstGeom>
            </p:spPr>
          </p:pic>
        </p:grpSp>
        <p:sp>
          <p:nvSpPr>
            <p:cNvPr id="12" name="矩形 11"/>
            <p:cNvSpPr/>
            <p:nvPr/>
          </p:nvSpPr>
          <p:spPr>
            <a:xfrm>
              <a:off x="4625111" y="5698435"/>
              <a:ext cx="6677431" cy="3352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0898" y="1556393"/>
            <a:ext cx="1234633" cy="697852"/>
            <a:chOff x="1143829" y="1598325"/>
            <a:chExt cx="1852087" cy="1046855"/>
          </a:xfrm>
        </p:grpSpPr>
        <p:sp>
          <p:nvSpPr>
            <p:cNvPr id="4" name="矩形 3"/>
            <p:cNvSpPr/>
            <p:nvPr/>
          </p:nvSpPr>
          <p:spPr>
            <a:xfrm>
              <a:off x="1522139" y="1598325"/>
              <a:ext cx="1099421" cy="630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133" b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简历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43829" y="2229651"/>
              <a:ext cx="1852087" cy="415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chemeClr val="accent4"/>
                  </a:solidFill>
                </a:rPr>
                <a:t>By Simon_</a:t>
              </a:r>
              <a:r>
                <a:rPr lang="zh-CN" altLang="en-US" sz="1200" dirty="0">
                  <a:solidFill>
                    <a:schemeClr val="accent4"/>
                  </a:solidFill>
                </a:rPr>
                <a:t>阿文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924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内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208</Words>
  <Application>Microsoft Office PowerPoint</Application>
  <PresentationFormat>自定义</PresentationFormat>
  <Paragraphs>45</Paragraphs>
  <Slides>30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wang</cp:lastModifiedBy>
  <cp:revision>29</cp:revision>
  <dcterms:created xsi:type="dcterms:W3CDTF">2016-04-10T07:12:48Z</dcterms:created>
  <dcterms:modified xsi:type="dcterms:W3CDTF">2016-04-27T10:59:15Z</dcterms:modified>
</cp:coreProperties>
</file>